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AvenirNext-DemiBold"/>
          <a:ea typeface="AvenirNext-DemiBold"/>
          <a:cs typeface="AvenirNext-D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Next-DemiBold"/>
          <a:ea typeface="AvenirNext-DemiBold"/>
          <a:cs typeface="AvenirNext-D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Next-DemiBold"/>
          <a:ea typeface="AvenirNext-DemiBold"/>
          <a:cs typeface="AvenirNext-D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AvenirNext-DemiBold"/>
          <a:ea typeface="AvenirNext-DemiBold"/>
          <a:cs typeface="AvenirNext-D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Next-DemiBold"/>
          <a:ea typeface="AvenirNext-DemiBold"/>
          <a:cs typeface="AvenirNext-Demi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AvenirNext-DemiBold"/>
          <a:ea typeface="AvenirNext-DemiBold"/>
          <a:cs typeface="AvenirNext-D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45B43B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Next-DemiBold"/>
          <a:ea typeface="AvenirNext-DemiBold"/>
          <a:cs typeface="AvenirNext-D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AvenirNext-DemiBold"/>
          <a:ea typeface="AvenirNext-DemiBold"/>
          <a:cs typeface="AvenirNext-D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AvenirNext-DemiBold"/>
          <a:ea typeface="AvenirNext-DemiBold"/>
          <a:cs typeface="AvenirNext-D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FBD17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AvenirNext-DemiBold"/>
          <a:ea typeface="AvenirNext-DemiBold"/>
          <a:cs typeface="AvenirNext-D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AvenirNext-DemiBold"/>
          <a:ea typeface="AvenirNext-DemiBold"/>
          <a:cs typeface="AvenirNext-Demi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AvenirNext-DemiBold"/>
          <a:ea typeface="AvenirNext-DemiBold"/>
          <a:cs typeface="AvenirNext-DemiBold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venirNext-DemiBold"/>
          <a:ea typeface="AvenirNext-DemiBold"/>
          <a:cs typeface="AvenirNext-Demi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AvenirNext-DemiBold"/>
          <a:ea typeface="AvenirNext-DemiBold"/>
          <a:cs typeface="AvenirNext-Demi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Next-DemiBold"/>
          <a:ea typeface="AvenirNext-DemiBold"/>
          <a:cs typeface="AvenirNext-D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Next-DemiBold"/>
          <a:ea typeface="AvenirNext-DemiBold"/>
          <a:cs typeface="AvenirNext-D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제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저자 및 날짜"/>
          <p:cNvSpPr txBox="1"/>
          <p:nvPr>
            <p:ph type="body" sz="quarter" idx="21" hasCustomPrompt="1"/>
          </p:nvPr>
        </p:nvSpPr>
        <p:spPr>
          <a:xfrm>
            <a:off x="1219200" y="11986162"/>
            <a:ext cx="21945599" cy="605791"/>
          </a:xfrm>
          <a:prstGeom prst="rect">
            <a:avLst/>
          </a:prstGeom>
        </p:spPr>
        <p:txBody>
          <a:bodyPr/>
          <a:lstStyle>
            <a:lvl1pPr marL="0" indent="0" algn="ctr" defTabSz="808990">
              <a:lnSpc>
                <a:spcPct val="100000"/>
              </a:lnSpc>
              <a:spcBef>
                <a:spcPts val="0"/>
              </a:spcBef>
              <a:buSzTx/>
              <a:buNone/>
              <a:defRPr spc="-29" sz="2940"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저자 및 날짜</a:t>
            </a:r>
          </a:p>
        </p:txBody>
      </p:sp>
      <p:sp>
        <p:nvSpPr>
          <p:cNvPr id="12" name="프레젠테이션 제목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/>
            </a:lvl1pPr>
          </a:lstStyle>
          <a:p>
            <a:pPr/>
            <a:r>
              <a:t>프레젠테이션 제목</a:t>
            </a:r>
          </a:p>
        </p:txBody>
      </p:sp>
      <p:sp>
        <p:nvSpPr>
          <p:cNvPr id="13" name="본문 첫 번째 줄…"/>
          <p:cNvSpPr txBox="1"/>
          <p:nvPr>
            <p:ph type="body" sz="quarter" idx="1" hasCustomPrompt="1"/>
          </p:nvPr>
        </p:nvSpPr>
        <p:spPr>
          <a:xfrm>
            <a:off x="1219200" y="7567579"/>
            <a:ext cx="21945600" cy="225059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pc="-59" sz="6000">
                <a:latin typeface="AvenirNext-DemiBold"/>
                <a:ea typeface="AvenirNext-DemiBold"/>
                <a:cs typeface="AvenirNext-DemiBold"/>
                <a:sym typeface="AvenirNext-D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pc="-59" sz="6000">
                <a:latin typeface="AvenirNext-DemiBold"/>
                <a:ea typeface="AvenirNext-DemiBold"/>
                <a:cs typeface="AvenirNext-DemiBold"/>
                <a:sym typeface="AvenirNext-D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pc="-59" sz="6000">
                <a:latin typeface="AvenirNext-DemiBold"/>
                <a:ea typeface="AvenirNext-DemiBold"/>
                <a:cs typeface="AvenirNext-DemiBold"/>
                <a:sym typeface="AvenirNext-D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pc="-59" sz="6000">
                <a:latin typeface="AvenirNext-DemiBold"/>
                <a:ea typeface="AvenirNext-DemiBold"/>
                <a:cs typeface="AvenirNext-DemiBold"/>
                <a:sym typeface="AvenirNext-D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pc="-59" sz="6000">
                <a:latin typeface="AvenirNext-DemiBold"/>
                <a:ea typeface="AvenirNext-DemiBold"/>
                <a:cs typeface="AvenirNext-DemiBold"/>
                <a:sym typeface="AvenirNext-DemiBold"/>
              </a:defRPr>
            </a:lvl5pPr>
          </a:lstStyle>
          <a:p>
            <a:pPr/>
            <a:r>
              <a:t>프레젠테이션 부제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슬라이드 번호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내역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본문 첫 번째 줄…"/>
          <p:cNvSpPr txBox="1"/>
          <p:nvPr>
            <p:ph type="body" idx="1" hasCustomPrompt="1"/>
          </p:nvPr>
        </p:nvSpPr>
        <p:spPr>
          <a:xfrm>
            <a:off x="1219200" y="3251200"/>
            <a:ext cx="21945600" cy="6604000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내역서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슬라이드 번호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중요한 사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사실 정보"/>
          <p:cNvSpPr txBox="1"/>
          <p:nvPr>
            <p:ph type="body" sz="quarter" idx="21" hasCustomPrompt="1"/>
          </p:nvPr>
        </p:nvSpPr>
        <p:spPr>
          <a:xfrm>
            <a:off x="1219200" y="8462239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b="1" spc="-42" sz="4224">
                <a:latin typeface="AvenirNext-DemiBold"/>
                <a:ea typeface="AvenirNext-DemiBold"/>
                <a:cs typeface="AvenirNext-DemiBold"/>
                <a:sym typeface="AvenirNext-DemiBold"/>
              </a:defRPr>
            </a:lvl1pPr>
          </a:lstStyle>
          <a:p>
            <a:pPr/>
            <a:r>
              <a:t>사실 정보</a:t>
            </a:r>
          </a:p>
        </p:txBody>
      </p:sp>
      <p:sp>
        <p:nvSpPr>
          <p:cNvPr id="107" name="본문 첫 번째 줄…"/>
          <p:cNvSpPr txBox="1"/>
          <p:nvPr>
            <p:ph type="body" sz="half" idx="1" hasCustomPrompt="1"/>
          </p:nvPr>
        </p:nvSpPr>
        <p:spPr>
          <a:xfrm>
            <a:off x="1219200" y="4214484"/>
            <a:ext cx="21945600" cy="4269708"/>
          </a:xfrm>
          <a:prstGeom prst="rect">
            <a:avLst/>
          </a:prstGeom>
        </p:spPr>
        <p:txBody>
          <a:bodyPr anchor="b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슬라이드 번호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인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속성"/>
          <p:cNvSpPr txBox="1"/>
          <p:nvPr>
            <p:ph type="body" sz="quarter" idx="21" hasCustomPrompt="1"/>
          </p:nvPr>
        </p:nvSpPr>
        <p:spPr>
          <a:xfrm>
            <a:off x="1219200" y="11100053"/>
            <a:ext cx="21945602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pc="-44">
                <a:latin typeface="AvenirNext-DemiBold"/>
                <a:ea typeface="AvenirNext-DemiBold"/>
                <a:cs typeface="AvenirNext-DemiBold"/>
                <a:sym typeface="AvenirNext-DemiBold"/>
              </a:defRPr>
            </a:lvl1pPr>
          </a:lstStyle>
          <a:p>
            <a:pPr/>
            <a:r>
              <a:t>속성</a:t>
            </a:r>
          </a:p>
        </p:txBody>
      </p:sp>
      <p:sp>
        <p:nvSpPr>
          <p:cNvPr id="116" name="본문 첫 번째 줄…"/>
          <p:cNvSpPr txBox="1"/>
          <p:nvPr>
            <p:ph type="body" sz="half" idx="1" hasCustomPrompt="1"/>
          </p:nvPr>
        </p:nvSpPr>
        <p:spPr>
          <a:xfrm>
            <a:off x="1219200" y="4178300"/>
            <a:ext cx="21945600" cy="4416425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“멋진 인용구”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슬라이드 번호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사진 - 3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해 질 무렵의 하늘을 배경으로 둔 바다 2"/>
          <p:cNvSpPr/>
          <p:nvPr>
            <p:ph type="pic" sz="quarter" idx="21"/>
          </p:nvPr>
        </p:nvSpPr>
        <p:spPr>
          <a:xfrm>
            <a:off x="15744825" y="5581752"/>
            <a:ext cx="7365408" cy="82804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해 질 무렵의 하늘을 배경으로 둔 바다 1"/>
          <p:cNvSpPr/>
          <p:nvPr>
            <p:ph type="pic" sz="quarter" idx="22"/>
          </p:nvPr>
        </p:nvSpPr>
        <p:spPr>
          <a:xfrm>
            <a:off x="15363825" y="1270000"/>
            <a:ext cx="8115300" cy="54090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해 질 무렵의 해변과 바다"/>
          <p:cNvSpPr/>
          <p:nvPr>
            <p:ph type="pic" idx="23"/>
          </p:nvPr>
        </p:nvSpPr>
        <p:spPr>
          <a:xfrm>
            <a:off x="-635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슬라이드 번호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사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해 질 무렵의 해변과 바다"/>
          <p:cNvSpPr/>
          <p:nvPr>
            <p:ph type="pic" idx="21"/>
          </p:nvPr>
        </p:nvSpPr>
        <p:spPr>
          <a:xfrm>
            <a:off x="1270000" y="-423334"/>
            <a:ext cx="21844000" cy="145626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슬라이드 번호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빈 페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슬라이드 번호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제목 및 사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해 질 무렵의 해변과 바다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프레젠테이션 제목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>
                <a:solidFill>
                  <a:srgbClr val="FFFFFF"/>
                </a:solidFill>
              </a:defRPr>
            </a:lvl1pPr>
          </a:lstStyle>
          <a:p>
            <a:pPr/>
            <a:r>
              <a:t>프레젠테이션 제목</a:t>
            </a:r>
          </a:p>
        </p:txBody>
      </p:sp>
      <p:sp>
        <p:nvSpPr>
          <p:cNvPr id="23" name="본문 첫 번째 줄…"/>
          <p:cNvSpPr txBox="1"/>
          <p:nvPr>
            <p:ph type="body" sz="quarter" idx="1" hasCustomPrompt="1"/>
          </p:nvPr>
        </p:nvSpPr>
        <p:spPr>
          <a:xfrm>
            <a:off x="1219200" y="7569200"/>
            <a:ext cx="21945600" cy="22521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pc="-59" sz="6000">
                <a:solidFill>
                  <a:srgbClr val="FFFFFF"/>
                </a:solidFill>
                <a:latin typeface="AvenirNext-DemiBold"/>
                <a:ea typeface="AvenirNext-DemiBold"/>
                <a:cs typeface="AvenirNext-DemiBold"/>
                <a:sym typeface="AvenirNext-D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pc="-59" sz="6000">
                <a:solidFill>
                  <a:srgbClr val="FFFFFF"/>
                </a:solidFill>
                <a:latin typeface="AvenirNext-DemiBold"/>
                <a:ea typeface="AvenirNext-DemiBold"/>
                <a:cs typeface="AvenirNext-DemiBold"/>
                <a:sym typeface="AvenirNext-D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pc="-59" sz="6000">
                <a:solidFill>
                  <a:srgbClr val="FFFFFF"/>
                </a:solidFill>
                <a:latin typeface="AvenirNext-DemiBold"/>
                <a:ea typeface="AvenirNext-DemiBold"/>
                <a:cs typeface="AvenirNext-DemiBold"/>
                <a:sym typeface="AvenirNext-D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pc="-59" sz="6000">
                <a:solidFill>
                  <a:srgbClr val="FFFFFF"/>
                </a:solidFill>
                <a:latin typeface="AvenirNext-DemiBold"/>
                <a:ea typeface="AvenirNext-DemiBold"/>
                <a:cs typeface="AvenirNext-DemiBold"/>
                <a:sym typeface="AvenirNext-D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pc="-59" sz="6000">
                <a:solidFill>
                  <a:srgbClr val="FFFFFF"/>
                </a:solidFill>
                <a:latin typeface="AvenirNext-DemiBold"/>
                <a:ea typeface="AvenirNext-DemiBold"/>
                <a:cs typeface="AvenirNext-DemiBold"/>
                <a:sym typeface="AvenirNext-DemiBold"/>
              </a:defRPr>
            </a:lvl5pPr>
          </a:lstStyle>
          <a:p>
            <a:pPr/>
            <a:r>
              <a:t>프레젠테이션 부제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저자 및 날짜"/>
          <p:cNvSpPr txBox="1"/>
          <p:nvPr>
            <p:ph type="body" sz="quarter" idx="22" hasCustomPrompt="1"/>
          </p:nvPr>
        </p:nvSpPr>
        <p:spPr>
          <a:xfrm>
            <a:off x="1219200" y="11988800"/>
            <a:ext cx="21945602" cy="605791"/>
          </a:xfrm>
          <a:prstGeom prst="rect">
            <a:avLst/>
          </a:prstGeom>
        </p:spPr>
        <p:txBody>
          <a:bodyPr/>
          <a:lstStyle>
            <a:lvl1pPr marL="0" indent="0" algn="ctr" defTabSz="808990">
              <a:lnSpc>
                <a:spcPct val="100000"/>
              </a:lnSpc>
              <a:spcBef>
                <a:spcPts val="0"/>
              </a:spcBef>
              <a:buSzTx/>
              <a:buNone/>
              <a:defRPr spc="-29" sz="294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저자 및 날짜</a:t>
            </a:r>
          </a:p>
        </p:txBody>
      </p:sp>
      <p:sp>
        <p:nvSpPr>
          <p:cNvPr id="25" name="슬라이드 번호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제목 및 사진 대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슬라이드 제목"/>
          <p:cNvSpPr txBox="1"/>
          <p:nvPr>
            <p:ph type="title" hasCustomPrompt="1"/>
          </p:nvPr>
        </p:nvSpPr>
        <p:spPr>
          <a:xfrm>
            <a:off x="1215495" y="4585102"/>
            <a:ext cx="9757338" cy="2540001"/>
          </a:xfrm>
          <a:prstGeom prst="rect">
            <a:avLst/>
          </a:prstGeom>
        </p:spPr>
        <p:txBody>
          <a:bodyPr anchor="b"/>
          <a:lstStyle/>
          <a:p>
            <a:pPr/>
            <a:r>
              <a:t>슬라이드 제목</a:t>
            </a:r>
          </a:p>
        </p:txBody>
      </p:sp>
      <p:sp>
        <p:nvSpPr>
          <p:cNvPr id="33" name="해 질 무렵의 하늘을 배경으로 둔 바다"/>
          <p:cNvSpPr/>
          <p:nvPr>
            <p:ph type="pic" idx="21"/>
          </p:nvPr>
        </p:nvSpPr>
        <p:spPr>
          <a:xfrm>
            <a:off x="9283700" y="1270000"/>
            <a:ext cx="167513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4" name="본문 첫 번째 줄…"/>
          <p:cNvSpPr txBox="1"/>
          <p:nvPr>
            <p:ph type="body" sz="quarter" idx="1" hasCustomPrompt="1"/>
          </p:nvPr>
        </p:nvSpPr>
        <p:spPr>
          <a:xfrm>
            <a:off x="1219200" y="7016750"/>
            <a:ext cx="9753600" cy="5416550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pc="-44">
                <a:latin typeface="AvenirNext-DemiBold"/>
                <a:ea typeface="AvenirNext-DemiBold"/>
                <a:cs typeface="AvenirNext-DemiBold"/>
                <a:sym typeface="AvenirNext-D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pc="-44">
                <a:latin typeface="AvenirNext-DemiBold"/>
                <a:ea typeface="AvenirNext-DemiBold"/>
                <a:cs typeface="AvenirNext-DemiBold"/>
                <a:sym typeface="AvenirNext-D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pc="-44">
                <a:latin typeface="AvenirNext-DemiBold"/>
                <a:ea typeface="AvenirNext-DemiBold"/>
                <a:cs typeface="AvenirNext-DemiBold"/>
                <a:sym typeface="AvenirNext-D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pc="-44">
                <a:latin typeface="AvenirNext-DemiBold"/>
                <a:ea typeface="AvenirNext-DemiBold"/>
                <a:cs typeface="AvenirNext-DemiBold"/>
                <a:sym typeface="AvenirNext-D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pc="-44">
                <a:latin typeface="AvenirNext-DemiBold"/>
                <a:ea typeface="AvenirNext-DemiBold"/>
                <a:cs typeface="AvenirNext-DemiBold"/>
                <a:sym typeface="AvenirNext-DemiBold"/>
              </a:defRPr>
            </a:lvl5pPr>
          </a:lstStyle>
          <a:p>
            <a:pPr/>
            <a:r>
              <a:t>슬라이드 부제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슬라이드 번호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제목 및 구분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제목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슬라이드 제목</a:t>
            </a:r>
          </a:p>
        </p:txBody>
      </p:sp>
      <p:sp>
        <p:nvSpPr>
          <p:cNvPr id="43" name="본문 첫 번째 줄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슬라이드 구분점 텍스트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슬라이드 부제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b="1" spc="-42" sz="4224">
                <a:latin typeface="AvenirNext-DemiBold"/>
                <a:ea typeface="AvenirNext-DemiBold"/>
                <a:cs typeface="AvenirNext-DemiBold"/>
                <a:sym typeface="AvenirNext-DemiBold"/>
              </a:defRPr>
            </a:lvl1pPr>
          </a:lstStyle>
          <a:p>
            <a:pPr/>
            <a:r>
              <a:t>슬라이드 부제</a:t>
            </a:r>
          </a:p>
        </p:txBody>
      </p:sp>
      <p:sp>
        <p:nvSpPr>
          <p:cNvPr id="45" name="슬라이드 번호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구분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본문 첫 번째 줄…"/>
          <p:cNvSpPr txBox="1"/>
          <p:nvPr>
            <p:ph type="body" idx="1" hasCustomPrompt="1"/>
          </p:nvPr>
        </p:nvSpPr>
        <p:spPr>
          <a:xfrm>
            <a:off x="1219200" y="4013200"/>
            <a:ext cx="21945600" cy="8487148"/>
          </a:xfrm>
          <a:prstGeom prst="rect">
            <a:avLst/>
          </a:prstGeom>
        </p:spPr>
        <p:txBody>
          <a:bodyPr numCol="2" spcCol="2558384"/>
          <a:lstStyle/>
          <a:p>
            <a:pPr/>
            <a:r>
              <a:t>슬라이드 구분점 텍스트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슬라이드 번호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제목, 구분점 및 사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슬라이드 제목"/>
          <p:cNvSpPr txBox="1"/>
          <p:nvPr>
            <p:ph type="title" hasCustomPrompt="1"/>
          </p:nvPr>
        </p:nvSpPr>
        <p:spPr>
          <a:xfrm>
            <a:off x="1219200" y="774700"/>
            <a:ext cx="9753600" cy="1600200"/>
          </a:xfrm>
          <a:prstGeom prst="rect">
            <a:avLst/>
          </a:prstGeom>
        </p:spPr>
        <p:txBody>
          <a:bodyPr/>
          <a:lstStyle/>
          <a:p>
            <a:pPr/>
            <a:r>
              <a:t>슬라이드 제목</a:t>
            </a:r>
          </a:p>
        </p:txBody>
      </p:sp>
      <p:sp>
        <p:nvSpPr>
          <p:cNvPr id="61" name="해 질 무렵의 하늘을 배경으로 둔 바다"/>
          <p:cNvSpPr/>
          <p:nvPr>
            <p:ph type="pic" idx="21"/>
          </p:nvPr>
        </p:nvSpPr>
        <p:spPr>
          <a:xfrm>
            <a:off x="12192644" y="718588"/>
            <a:ext cx="10972801" cy="123296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" name="슬라이드 부제"/>
          <p:cNvSpPr txBox="1"/>
          <p:nvPr>
            <p:ph type="body" sz="quarter" idx="22" hasCustomPrompt="1"/>
          </p:nvPr>
        </p:nvSpPr>
        <p:spPr>
          <a:xfrm>
            <a:off x="1219200" y="2387600"/>
            <a:ext cx="9757569" cy="832612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b="1" spc="-42" sz="4224">
                <a:latin typeface="AvenirNext-DemiBold"/>
                <a:ea typeface="AvenirNext-DemiBold"/>
                <a:cs typeface="AvenirNext-DemiBold"/>
                <a:sym typeface="AvenirNext-DemiBold"/>
              </a:defRPr>
            </a:lvl1pPr>
          </a:lstStyle>
          <a:p>
            <a:pPr/>
            <a:r>
              <a:t>슬라이드 부제</a:t>
            </a:r>
          </a:p>
        </p:txBody>
      </p:sp>
      <p:sp>
        <p:nvSpPr>
          <p:cNvPr id="63" name="본문 첫 번째 줄…"/>
          <p:cNvSpPr txBox="1"/>
          <p:nvPr>
            <p:ph type="body" sz="half" idx="1" hasCustomPrompt="1"/>
          </p:nvPr>
        </p:nvSpPr>
        <p:spPr>
          <a:xfrm>
            <a:off x="1219200" y="4023221"/>
            <a:ext cx="9757569" cy="8384679"/>
          </a:xfrm>
          <a:prstGeom prst="rect">
            <a:avLst/>
          </a:prstGeom>
        </p:spPr>
        <p:txBody>
          <a:bodyPr/>
          <a:lstStyle/>
          <a:p>
            <a:pPr/>
            <a:r>
              <a:t>슬라이드 구분점 텍스트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슬라이드 번호"/>
          <p:cNvSpPr txBox="1"/>
          <p:nvPr>
            <p:ph type="sldNum" sz="quarter" idx="2"/>
          </p:nvPr>
        </p:nvSpPr>
        <p:spPr>
          <a:xfrm>
            <a:off x="11993880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섹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섹션 제목"/>
          <p:cNvSpPr txBox="1"/>
          <p:nvPr>
            <p:ph type="title" hasCustomPrompt="1"/>
          </p:nvPr>
        </p:nvSpPr>
        <p:spPr>
          <a:xfrm>
            <a:off x="1219200" y="3242270"/>
            <a:ext cx="21945600" cy="6604001"/>
          </a:xfrm>
          <a:prstGeom prst="rect">
            <a:avLst/>
          </a:prstGeom>
        </p:spPr>
        <p:txBody>
          <a:bodyPr anchor="ctr"/>
          <a:lstStyle>
            <a:lvl1pPr>
              <a:defRPr spc="0" sz="12800"/>
            </a:lvl1pPr>
          </a:lstStyle>
          <a:p>
            <a:pPr/>
            <a:r>
              <a:t>섹션 제목</a:t>
            </a:r>
          </a:p>
        </p:txBody>
      </p:sp>
      <p:sp>
        <p:nvSpPr>
          <p:cNvPr id="72" name="슬라이드 번호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제목 전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슬라이드 제목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슬라이드 제목</a:t>
            </a:r>
          </a:p>
        </p:txBody>
      </p:sp>
      <p:sp>
        <p:nvSpPr>
          <p:cNvPr id="80" name="슬라이드 부제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b="1" spc="-42" sz="4224">
                <a:latin typeface="AvenirNext-DemiBold"/>
                <a:ea typeface="AvenirNext-DemiBold"/>
                <a:cs typeface="AvenirNext-DemiBold"/>
                <a:sym typeface="AvenirNext-DemiBold"/>
              </a:defRPr>
            </a:lvl1pPr>
          </a:lstStyle>
          <a:p>
            <a:pPr/>
            <a:r>
              <a:t>슬라이드 부제</a:t>
            </a:r>
          </a:p>
        </p:txBody>
      </p:sp>
      <p:sp>
        <p:nvSpPr>
          <p:cNvPr id="81" name="슬라이드 번호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의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의제 제목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의제 제목</a:t>
            </a:r>
          </a:p>
        </p:txBody>
      </p:sp>
      <p:sp>
        <p:nvSpPr>
          <p:cNvPr id="89" name="본문 첫 번째 줄…"/>
          <p:cNvSpPr txBox="1"/>
          <p:nvPr>
            <p:ph type="body" idx="1" hasCustomPrompt="1"/>
          </p:nvPr>
        </p:nvSpPr>
        <p:spPr>
          <a:xfrm>
            <a:off x="1219200" y="4013200"/>
            <a:ext cx="21945600" cy="838554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4572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9144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13716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18288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의제 주제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의제 부제"/>
          <p:cNvSpPr txBox="1"/>
          <p:nvPr>
            <p:ph type="body" sz="quarter" idx="21" hasCustomPrompt="1"/>
          </p:nvPr>
        </p:nvSpPr>
        <p:spPr>
          <a:xfrm>
            <a:off x="1219200" y="2387115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b="1" spc="-42" sz="4224">
                <a:latin typeface="AvenirNext-DemiBold"/>
                <a:ea typeface="AvenirNext-DemiBold"/>
                <a:cs typeface="AvenirNext-DemiBold"/>
                <a:sym typeface="AvenirNext-DemiBold"/>
              </a:defRPr>
            </a:lvl1pPr>
          </a:lstStyle>
          <a:p>
            <a:pPr/>
            <a:r>
              <a:t>의제 부제</a:t>
            </a:r>
          </a:p>
        </p:txBody>
      </p:sp>
      <p:sp>
        <p:nvSpPr>
          <p:cNvPr id="91" name="슬라이드 번호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제목"/>
          <p:cNvSpPr txBox="1"/>
          <p:nvPr>
            <p:ph type="title" hasCustomPrompt="1"/>
          </p:nvPr>
        </p:nvSpPr>
        <p:spPr>
          <a:xfrm>
            <a:off x="1219200" y="774700"/>
            <a:ext cx="21945600" cy="172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슬라이드 제목</a:t>
            </a:r>
          </a:p>
        </p:txBody>
      </p:sp>
      <p:sp>
        <p:nvSpPr>
          <p:cNvPr id="3" name="본문 첫 번째 줄…"/>
          <p:cNvSpPr txBox="1"/>
          <p:nvPr>
            <p:ph type="body" idx="1" hasCustomPrompt="1"/>
          </p:nvPr>
        </p:nvSpPr>
        <p:spPr>
          <a:xfrm>
            <a:off x="1219200" y="4013200"/>
            <a:ext cx="21948577" cy="848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슬라이드 구분점 텍스트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슬라이드 번호"/>
          <p:cNvSpPr txBox="1"/>
          <p:nvPr>
            <p:ph type="sldNum" sz="quarter" idx="2"/>
          </p:nvPr>
        </p:nvSpPr>
        <p:spPr>
          <a:xfrm>
            <a:off x="11987530" y="12684760"/>
            <a:ext cx="408941" cy="4445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lnSpc>
                <a:spcPct val="100000"/>
              </a:lnSpc>
              <a:defRPr sz="2000">
                <a:solidFill>
                  <a:srgbClr val="5E5E5E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5461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10922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6383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21844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27305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32766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38227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43688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49149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Relationship Id="rId3" Type="http://schemas.openxmlformats.org/officeDocument/2006/relationships/image" Target="../media/image2.tif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tif"/><Relationship Id="rId3" Type="http://schemas.openxmlformats.org/officeDocument/2006/relationships/image" Target="../media/image4.tif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2022/12/23 유승태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2022/12/23 유승태 </a:t>
            </a:r>
          </a:p>
        </p:txBody>
      </p:sp>
      <p:sp>
        <p:nvSpPr>
          <p:cNvPr id="152" name="Vim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Vim</a:t>
            </a:r>
          </a:p>
        </p:txBody>
      </p:sp>
      <p:sp>
        <p:nvSpPr>
          <p:cNvPr id="153" name="Swift with Vim…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Swift with Vim</a:t>
            </a:r>
          </a:p>
          <a:p>
            <a:pPr/>
            <a:r>
              <a:t>Newbie with Vim</a:t>
            </a:r>
          </a:p>
        </p:txBody>
      </p:sp>
      <p:sp>
        <p:nvSpPr>
          <p:cNvPr id="154" name="Github: gxdxt / Twitter: gxdxt"/>
          <p:cNvSpPr txBox="1"/>
          <p:nvPr/>
        </p:nvSpPr>
        <p:spPr>
          <a:xfrm>
            <a:off x="1219200" y="12492311"/>
            <a:ext cx="21945600" cy="605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 defTabSz="808990">
              <a:lnSpc>
                <a:spcPct val="100000"/>
              </a:lnSpc>
              <a:defRPr spc="-29" sz="2940"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Github: gxdxt / Twitter: gxdxt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Vim"/>
          <p:cNvSpPr txBox="1"/>
          <p:nvPr>
            <p:ph type="ctrTitle"/>
          </p:nvPr>
        </p:nvSpPr>
        <p:spPr>
          <a:xfrm>
            <a:off x="1219200" y="1386891"/>
            <a:ext cx="21945600" cy="1297730"/>
          </a:xfrm>
          <a:prstGeom prst="rect">
            <a:avLst/>
          </a:prstGeom>
        </p:spPr>
        <p:txBody>
          <a:bodyPr/>
          <a:lstStyle>
            <a:lvl1pPr defTabSz="1170431">
              <a:defRPr spc="-61" sz="6144"/>
            </a:lvl1pPr>
          </a:lstStyle>
          <a:p>
            <a:pPr/>
            <a:r>
              <a:t>Vim</a:t>
            </a:r>
          </a:p>
        </p:txBody>
      </p:sp>
      <p:sp>
        <p:nvSpPr>
          <p:cNvPr id="157" name="Swift Frameworks…"/>
          <p:cNvSpPr txBox="1"/>
          <p:nvPr>
            <p:ph type="subTitle" idx="1"/>
          </p:nvPr>
        </p:nvSpPr>
        <p:spPr>
          <a:xfrm>
            <a:off x="1219200" y="3026632"/>
            <a:ext cx="21945600" cy="6791540"/>
          </a:xfrm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Swift Frameworks</a:t>
            </a:r>
          </a:p>
          <a:p>
            <a:pPr/>
          </a:p>
          <a:p>
            <a:pPr/>
            <a:r>
              <a:t>- UIKit</a:t>
            </a:r>
          </a:p>
          <a:p>
            <a:pPr/>
            <a:r>
              <a:t>- SwiftUI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Vim"/>
          <p:cNvSpPr txBox="1"/>
          <p:nvPr>
            <p:ph type="ctrTitle"/>
          </p:nvPr>
        </p:nvSpPr>
        <p:spPr>
          <a:xfrm>
            <a:off x="1219200" y="1386891"/>
            <a:ext cx="21945600" cy="1297730"/>
          </a:xfrm>
          <a:prstGeom prst="rect">
            <a:avLst/>
          </a:prstGeom>
        </p:spPr>
        <p:txBody>
          <a:bodyPr/>
          <a:lstStyle>
            <a:lvl1pPr defTabSz="1170431">
              <a:defRPr spc="-61" sz="6144"/>
            </a:lvl1pPr>
          </a:lstStyle>
          <a:p>
            <a:pPr/>
            <a:r>
              <a:t>Vim</a:t>
            </a:r>
          </a:p>
        </p:txBody>
      </p:sp>
      <p:sp>
        <p:nvSpPr>
          <p:cNvPr id="160" name="UIKit…"/>
          <p:cNvSpPr txBox="1"/>
          <p:nvPr>
            <p:ph type="subTitle" idx="1"/>
          </p:nvPr>
        </p:nvSpPr>
        <p:spPr>
          <a:xfrm>
            <a:off x="1219200" y="3026632"/>
            <a:ext cx="21945600" cy="6791540"/>
          </a:xfrm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UIKit</a:t>
            </a:r>
          </a:p>
          <a:p>
            <a:pPr/>
          </a:p>
          <a:p>
            <a:pPr/>
            <a:r>
              <a:t>~ Xcode 12</a:t>
            </a:r>
          </a:p>
        </p:txBody>
      </p:sp>
      <p:pic>
        <p:nvPicPr>
          <p:cNvPr id="161" name="이미지" descr="이미지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456273" y="4631585"/>
            <a:ext cx="9239264" cy="797727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이미지" descr="이미지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03440" y="5478994"/>
            <a:ext cx="10160001" cy="5791201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출처:  https://www.createwithswift.com/using-a-swiftui-view-in-a-uikit-app/"/>
          <p:cNvSpPr txBox="1"/>
          <p:nvPr/>
        </p:nvSpPr>
        <p:spPr>
          <a:xfrm>
            <a:off x="619801" y="11506305"/>
            <a:ext cx="10395524" cy="56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출처:  https://www.createwithswift.com/using-a-swiftui-view-in-a-uikit-app/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3" grpId="3"/>
      <p:bldP build="whole" bldLvl="1" animBg="1" rev="0" advAuto="0" spid="161" grpId="1"/>
      <p:bldP build="whole" bldLvl="1" animBg="1" rev="0" advAuto="0" spid="16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Vim"/>
          <p:cNvSpPr txBox="1"/>
          <p:nvPr>
            <p:ph type="ctrTitle"/>
          </p:nvPr>
        </p:nvSpPr>
        <p:spPr>
          <a:xfrm>
            <a:off x="1219200" y="1386891"/>
            <a:ext cx="21945600" cy="1297730"/>
          </a:xfrm>
          <a:prstGeom prst="rect">
            <a:avLst/>
          </a:prstGeom>
        </p:spPr>
        <p:txBody>
          <a:bodyPr/>
          <a:lstStyle>
            <a:lvl1pPr defTabSz="1170431">
              <a:defRPr spc="-61" sz="6144"/>
            </a:lvl1pPr>
          </a:lstStyle>
          <a:p>
            <a:pPr/>
            <a:r>
              <a:t>Vim</a:t>
            </a:r>
          </a:p>
        </p:txBody>
      </p:sp>
      <p:sp>
        <p:nvSpPr>
          <p:cNvPr id="166" name="SwiftUI…"/>
          <p:cNvSpPr txBox="1"/>
          <p:nvPr>
            <p:ph type="subTitle" idx="1"/>
          </p:nvPr>
        </p:nvSpPr>
        <p:spPr>
          <a:xfrm>
            <a:off x="1219200" y="3026632"/>
            <a:ext cx="21945600" cy="6791540"/>
          </a:xfrm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SwiftUI</a:t>
            </a:r>
          </a:p>
          <a:p>
            <a:pPr/>
          </a:p>
          <a:p>
            <a:pPr/>
            <a:r>
              <a:t>Xcode 13+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Obsidian"/>
          <p:cNvSpPr txBox="1"/>
          <p:nvPr>
            <p:ph type="ctrTitle"/>
          </p:nvPr>
        </p:nvSpPr>
        <p:spPr>
          <a:xfrm>
            <a:off x="1219200" y="1386891"/>
            <a:ext cx="21945600" cy="1297730"/>
          </a:xfrm>
          <a:prstGeom prst="rect">
            <a:avLst/>
          </a:prstGeom>
        </p:spPr>
        <p:txBody>
          <a:bodyPr/>
          <a:lstStyle>
            <a:lvl1pPr defTabSz="1170431">
              <a:defRPr spc="-61" sz="6144"/>
            </a:lvl1pPr>
          </a:lstStyle>
          <a:p>
            <a:pPr/>
            <a:r>
              <a:t>Obsidian</a:t>
            </a:r>
          </a:p>
        </p:txBody>
      </p:sp>
      <p:pic>
        <p:nvPicPr>
          <p:cNvPr id="169" name="이미지" descr="이미지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9200" y="1386891"/>
            <a:ext cx="788810" cy="788810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Not Notion"/>
          <p:cNvSpPr txBox="1"/>
          <p:nvPr>
            <p:ph type="subTitle" idx="1"/>
          </p:nvPr>
        </p:nvSpPr>
        <p:spPr>
          <a:xfrm>
            <a:off x="1219200" y="3026632"/>
            <a:ext cx="21945600" cy="6791540"/>
          </a:xfrm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Not Notion</a:t>
            </a:r>
          </a:p>
          <a:p>
            <a:pPr/>
          </a:p>
        </p:txBody>
      </p:sp>
      <p:pic>
        <p:nvPicPr>
          <p:cNvPr id="171" name="이미지" descr="이미지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248882" y="3630496"/>
            <a:ext cx="1981278" cy="19812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2022/12/23 유승태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2022/12/23 유승태 </a:t>
            </a:r>
          </a:p>
        </p:txBody>
      </p:sp>
      <p:sp>
        <p:nvSpPr>
          <p:cNvPr id="174" name="Thanks, all.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Thanks, all.</a:t>
            </a:r>
          </a:p>
        </p:txBody>
      </p:sp>
      <p:sp>
        <p:nvSpPr>
          <p:cNvPr id="175" name="Swift with Vim…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Swift with Vim</a:t>
            </a:r>
          </a:p>
          <a:p>
            <a:pPr/>
            <a:r>
              <a:t>Newbie with Vim</a:t>
            </a:r>
          </a:p>
        </p:txBody>
      </p:sp>
      <p:sp>
        <p:nvSpPr>
          <p:cNvPr id="176" name="Github: gxdxt / Twitter: gxdxt"/>
          <p:cNvSpPr txBox="1"/>
          <p:nvPr/>
        </p:nvSpPr>
        <p:spPr>
          <a:xfrm>
            <a:off x="1219200" y="12492311"/>
            <a:ext cx="21945600" cy="605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 defTabSz="808990">
              <a:lnSpc>
                <a:spcPct val="100000"/>
              </a:lnSpc>
              <a:defRPr spc="-29" sz="2940"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Github: gxdxt / Twitter: gxdxt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Next Regular"/>
            <a:ea typeface="Avenir Next Regular"/>
            <a:cs typeface="Avenir Next Regular"/>
            <a:sym typeface="Avenir N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Next Regular"/>
            <a:ea typeface="Avenir Next Regular"/>
            <a:cs typeface="Avenir Next Regular"/>
            <a:sym typeface="Avenir N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