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f522b586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f522b586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1f522b5860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1f522b586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f522b5860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f522b5860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f522b5860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1f522b5860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1f522b5860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1f522b5860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f522b5860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1f522b5860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1f522b5860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1f522b5860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f522b5860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f522b5860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1f522b5860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1f522b5860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1f522b5860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1f522b5860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1f522b5860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1f522b5860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f522b586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1f522b586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1f522b5860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1f522b5860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1f522b5860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1f522b5860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1f522b5860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1f522b5860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1f522b5860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1f522b5860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240d5f319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240d5f319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1f522b5860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1f522b5860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1f522b5860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1f522b5860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1f522b5860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1f522b5860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1f522b5860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1f522b5860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1f522b5860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1f522b5860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1f522b586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1f522b586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240d5f319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240d5f31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f522b586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1f522b586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f522b586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1f522b586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1f522b5860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1f522b586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f522b586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f522b586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f522b5860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1f522b586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2.jpg"/><Relationship Id="rId5" Type="http://schemas.openxmlformats.org/officeDocument/2006/relationships/image" Target="../media/image7.jpg"/><Relationship Id="rId6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958925" y="850775"/>
            <a:ext cx="57909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3200">
                <a:solidFill>
                  <a:schemeClr val="dk1"/>
                </a:solidFill>
              </a:rPr>
              <a:t>au VimEnter * call Bye2024()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559475" y="1916050"/>
            <a:ext cx="4254000" cy="9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chemeClr val="dk1"/>
                </a:solidFill>
              </a:rPr>
              <a:t>Terminal-vim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467750" y="3317325"/>
            <a:ext cx="41181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solidFill>
                  <a:schemeClr val="dk1"/>
                </a:solidFill>
              </a:rPr>
              <a:t>이광효(widehyo@gmail.com)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22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22"/>
          <p:cNvSpPr txBox="1"/>
          <p:nvPr/>
        </p:nvSpPr>
        <p:spPr>
          <a:xfrm>
            <a:off x="343175" y="134550"/>
            <a:ext cx="2938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1. 왜 터미널인가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343175" y="879375"/>
            <a:ext cx="8350500" cy="2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터미널에 수렴한 과정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3. 가장 중요하게, 상용 서버에서 발생한 trouble shooting을 하기 위해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사용 가능한 환경이 터미널 밖에 없다(GUI 제공 X, IDE 제공 X)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상용 서버에 접속하는 경우는 보통 배포하는 날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trouble shooting 못 하면 집에 못 간다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p23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23"/>
          <p:cNvSpPr txBox="1"/>
          <p:nvPr/>
        </p:nvSpPr>
        <p:spPr>
          <a:xfrm>
            <a:off x="343175" y="134550"/>
            <a:ext cx="2938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1. 왜 터미널인가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343175" y="879375"/>
            <a:ext cx="8350500" cy="2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터미널의 장점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작성 코드의 가장 빠른 피드백 제공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개발자로서 프로그램이 직접 돌아가는 걸 눈으로 볼 때</a:t>
            </a:r>
            <a:br>
              <a:rPr lang="ko" sz="1800">
                <a:solidFill>
                  <a:schemeClr val="dk1"/>
                </a:solidFill>
              </a:rPr>
            </a:br>
            <a:r>
              <a:rPr lang="ko" sz="1800">
                <a:solidFill>
                  <a:schemeClr val="dk1"/>
                </a:solidFill>
              </a:rPr>
              <a:t>가장 빠르고 정확하게 배운다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코드작성과 코드실행결과 확인까지의 간격이 줄어들수록 생산성 ▲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인터넷 없이 동작 가능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터미널 디버거가 제공되는 언어인 경우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런타임환경에서 직접 코딩할 수 있다</a:t>
            </a:r>
            <a:endParaRPr sz="1800">
              <a:solidFill>
                <a:schemeClr val="dk1"/>
              </a:solidFill>
            </a:endParaRPr>
          </a:p>
          <a:p>
            <a:pPr indent="444500" lvl="0" marL="469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444500" lvl="0" marL="469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24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24"/>
          <p:cNvSpPr txBox="1"/>
          <p:nvPr/>
        </p:nvSpPr>
        <p:spPr>
          <a:xfrm>
            <a:off x="343175" y="134550"/>
            <a:ext cx="2938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1. 왜 터미널인가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343175" y="879375"/>
            <a:ext cx="83505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(bash) shell의 장점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systemcall에 특화되어 있다 (파일시스템, 자원 확인 등)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애초에 그러라고 만들어진 언어다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kernel-level과 user-level의 interface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text를 다루는데 특화된 도구 제공(cat, sed, awk, grep 등)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stdin, stdout, pipe의 기능이 강력하다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기록이 남는다 따라서 재현 가능하다(reproducible)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history를 사용할 수 있다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목적하는 명령어를 한번만 실행하면 그 이후는 반복할 수 있다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alias를 이용하여 개인용 cli tool을 직접 만들어 사용 가능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export를 이용하여 원하는 환경변수 설정 및 활용 가능</a:t>
            </a:r>
            <a:endParaRPr sz="1800">
              <a:solidFill>
                <a:schemeClr val="dk1"/>
              </a:solidFill>
            </a:endParaRPr>
          </a:p>
          <a:p>
            <a:pPr indent="444500" lvl="0" marL="469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444500" lvl="0" marL="469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7" name="Google Shape;167;p25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Google Shape;168;p25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2</a:t>
            </a:r>
            <a:r>
              <a:rPr lang="ko" sz="2000">
                <a:solidFill>
                  <a:schemeClr val="dk1"/>
                </a:solidFill>
              </a:rPr>
              <a:t>. terminal-vim </a:t>
            </a:r>
            <a:r>
              <a:rPr lang="ko" sz="2000">
                <a:solidFill>
                  <a:schemeClr val="dk1"/>
                </a:solidFill>
              </a:rPr>
              <a:t>토글하기(vim)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343175" y="879375"/>
            <a:ext cx="83505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vim에는 :sh로 내장 shell을 실행시킬 수 있음(!{명령}과는 다르다 !와는)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:</a:t>
            </a:r>
            <a:r>
              <a:rPr lang="ko" sz="1800">
                <a:solidFill>
                  <a:schemeClr val="dk1"/>
                </a:solidFill>
              </a:rPr>
              <a:t>sh로 진입한 터미널 디렉터리 path는 :pwd로 확인 가능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vim의 :pwd는 :cd를 이용하여 변경가능, 해당 기능은 nerdtree가 지원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다시 돌아오는 법: &lt;C-d&gt; (terminal -&gt; vim)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위의 동작 중 history 변경 없음(history 사용 가능)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예시: 직전 명령 수행(!!)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26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26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275" y="767325"/>
            <a:ext cx="8329450" cy="422377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2. terminal-vim 토글하기(vim)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27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27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343175" y="879375"/>
            <a:ext cx="83505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&lt;C-d&gt;를 terminal-vim간 토글키로 사용하는 방법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nnoremap &lt;C-D&gt; :sh&lt;CR&gt; "(vim -&gt; terminal) in .vimrc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코드작성과 코드 실행사이의 간격을 거의 0으로 만드는 설정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300" y="1881200"/>
            <a:ext cx="6127549" cy="310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2. terminal-vim 토글하기(vim)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Google Shape;192;p28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p28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343175" y="879375"/>
            <a:ext cx="83505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같은 workflow로 터미널로 실행할 수 있는 모든 언어에 적용 가능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특히 REPL(read eval print loop)를 제공하는 interpreter 언어의 경우</a:t>
            </a:r>
            <a:br>
              <a:rPr lang="ko" sz="1800">
                <a:solidFill>
                  <a:schemeClr val="dk1"/>
                </a:solidFill>
              </a:rPr>
            </a:br>
            <a:r>
              <a:rPr lang="ko" sz="1800">
                <a:solidFill>
                  <a:schemeClr val="dk1"/>
                </a:solidFill>
              </a:rPr>
              <a:t>인터프리터를 나가는 명령어도 &lt;C-d&gt;이기 때문에 하나의 단축키로</a:t>
            </a:r>
            <a:br>
              <a:rPr lang="ko" sz="1800">
                <a:solidFill>
                  <a:schemeClr val="dk1"/>
                </a:solidFill>
              </a:rPr>
            </a:br>
            <a:r>
              <a:rPr lang="ko" sz="1800">
                <a:solidFill>
                  <a:schemeClr val="dk1"/>
                </a:solidFill>
              </a:rPr>
              <a:t>REPL, 터미널, vim 환경을 자유롭게 이동할 수 있다.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25" y="1333975"/>
            <a:ext cx="5279501" cy="19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 txBox="1"/>
          <p:nvPr/>
        </p:nvSpPr>
        <p:spPr>
          <a:xfrm>
            <a:off x="5919650" y="1661975"/>
            <a:ext cx="26676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chemeClr val="dk1"/>
                </a:solidFill>
              </a:rPr>
              <a:t>javascript, python, lua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2. terminal-vim 토글하기(vim)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29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29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04" name="Google Shape;204;p29"/>
          <p:cNvSpPr txBox="1"/>
          <p:nvPr/>
        </p:nvSpPr>
        <p:spPr>
          <a:xfrm>
            <a:off x="343175" y="879375"/>
            <a:ext cx="83505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컴파일언어는 터미널로 실행 어떻게 해요?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java, c, c++, c# 등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터미널로 실행할 때 컴파일 언어는 1.컴파일 과 2.실행파일 실행을 거친다.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한 번만 성공하면 된다.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그 후에는 history를 그대로 가져다 쓰거나 성공한 명령어에 alias를 부여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25" y="2864325"/>
            <a:ext cx="4411055" cy="20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/>
          <p:nvPr/>
        </p:nvSpPr>
        <p:spPr>
          <a:xfrm>
            <a:off x="5403200" y="3574200"/>
            <a:ext cx="26676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chemeClr val="dk1"/>
                </a:solidFill>
              </a:rPr>
              <a:t>csharp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7" name="Google Shape;207;p29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2. terminal-vim 토글하기(vim)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2" name="Google Shape;212;p30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30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14" name="Google Shape;214;p30"/>
          <p:cNvSpPr txBox="1"/>
          <p:nvPr/>
        </p:nvSpPr>
        <p:spPr>
          <a:xfrm>
            <a:off x="2283550" y="3483475"/>
            <a:ext cx="13665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chemeClr val="dk1"/>
                </a:solidFill>
              </a:rPr>
              <a:t>c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5799850" y="3483475"/>
            <a:ext cx="1366500" cy="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chemeClr val="dk1"/>
                </a:solidFill>
              </a:rPr>
              <a:t>cpp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925" y="1067775"/>
            <a:ext cx="3160875" cy="23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5700" y="1067775"/>
            <a:ext cx="3312654" cy="234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0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2. terminal-vim 토글하기(vim)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Google Shape;223;p31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p31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2. terminal-vim 토글하기(vim)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26" name="Google Shape;2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50" y="725450"/>
            <a:ext cx="7666724" cy="38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1"/>
          <p:cNvSpPr txBox="1"/>
          <p:nvPr/>
        </p:nvSpPr>
        <p:spPr>
          <a:xfrm>
            <a:off x="3393225" y="4532125"/>
            <a:ext cx="28530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chemeClr val="dk1"/>
                </a:solidFill>
              </a:rPr>
              <a:t>java(using maven)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4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4"/>
          <p:cNvSpPr txBox="1"/>
          <p:nvPr/>
        </p:nvSpPr>
        <p:spPr>
          <a:xfrm>
            <a:off x="343175" y="134550"/>
            <a:ext cx="19302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solidFill>
                  <a:schemeClr val="dk1"/>
                </a:solidFill>
              </a:rPr>
              <a:t>Terminal-vim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1065250" y="915125"/>
            <a:ext cx="7213800" cy="3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2800">
                <a:solidFill>
                  <a:schemeClr val="dk1"/>
                </a:solidFill>
              </a:rPr>
              <a:t>목차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2800">
                <a:solidFill>
                  <a:schemeClr val="dk1"/>
                </a:solidFill>
              </a:rPr>
              <a:t>0. introduction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2800">
                <a:solidFill>
                  <a:schemeClr val="dk1"/>
                </a:solidFill>
              </a:rPr>
              <a:t>1. 왜 터미널인가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2800">
                <a:solidFill>
                  <a:schemeClr val="dk1"/>
                </a:solidFill>
              </a:rPr>
              <a:t>2. terminal-vim 토글하기(vim)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2800">
                <a:solidFill>
                  <a:schemeClr val="dk1"/>
                </a:solidFill>
              </a:rPr>
              <a:t>3. terminal-vim 토글하기(neovim)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800">
                <a:solidFill>
                  <a:schemeClr val="dk1"/>
                </a:solidFill>
              </a:rPr>
              <a:t>4. Q&amp;A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Google Shape;232;p32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32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34" name="Google Shape;234;p32"/>
          <p:cNvSpPr txBox="1"/>
          <p:nvPr/>
        </p:nvSpPr>
        <p:spPr>
          <a:xfrm>
            <a:off x="343175" y="879375"/>
            <a:ext cx="83505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neovim에는 :sh 명령이 존재하지 않는다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terminal에서는 프로세스를 control하는 단축키들이 있다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프로세스 끝내기 terminate process(SIGINT) &lt;C-c&gt;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입력이 끝났음(EOF)을 알리기 &lt;C-d&gt; (interactive shell에서 유용)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프로세스 중단하기 &lt;C-z&gt;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(foreground process를 suspend, 관리 영역이 job control로 넘어감)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nvim에서 &lt;C-z&gt;를 눌러보자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suspend된 process 조회: jobs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다시 돌아오려면? fg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그럼 &lt;C-z&gt;를 fg로 설정하면 될까?</a:t>
            </a:r>
            <a:r>
              <a:rPr lang="ko" sz="1800">
                <a:solidFill>
                  <a:schemeClr val="dk1"/>
                </a:solidFill>
              </a:rPr>
              <a:t> </a:t>
            </a:r>
            <a:r>
              <a:rPr lang="ko" sz="1800">
                <a:solidFill>
                  <a:schemeClr val="dk1"/>
                </a:solidFill>
              </a:rPr>
              <a:t>굉장히 부담됨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35" name="Google Shape;235;p32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3</a:t>
            </a:r>
            <a:r>
              <a:rPr lang="ko" sz="2000">
                <a:solidFill>
                  <a:schemeClr val="dk1"/>
                </a:solidFill>
              </a:rPr>
              <a:t>. terminal-vim 토글하기(neovim)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36" name="Google Shape;23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294" y="3181272"/>
            <a:ext cx="4598099" cy="773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0075" y="924775"/>
            <a:ext cx="3102900" cy="4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Google Shape;242;p33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Google Shape;243;p33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343175" y="879375"/>
            <a:ext cx="83505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적당한 단축키 찾기의 시작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그런데, &lt;C-z&gt;는 어디에서 설정된 키일까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stty -a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그런데, 커맨드라인 작성시 잘 활용하는 &lt;C-a&gt;, &lt;C-e&gt;, &lt;C-n&gt;, &lt;C-p&gt;는</a:t>
            </a:r>
            <a:br>
              <a:rPr lang="ko" sz="1800">
                <a:solidFill>
                  <a:schemeClr val="dk1"/>
                </a:solidFill>
              </a:rPr>
            </a:br>
            <a:r>
              <a:rPr lang="ko" sz="1800">
                <a:solidFill>
                  <a:schemeClr val="dk1"/>
                </a:solidFill>
              </a:rPr>
              <a:t>stty -a에 없던데?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bind -p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기본키를 피하자 &lt;- 디폴트로 바인딩된 키 목록 조회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bind -p | grep -v "^#" | cut -d: -f1 | sort | uniq | nl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bind -p | grep -v "^#" | cut -d: -f1 | sort | uniq | nl | grep “C-x”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45" name="Google Shape;245;p33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3. terminal-vim 토글하기(neovim)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46" name="Google Shape;24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275" y="1813975"/>
            <a:ext cx="7027826" cy="10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Google Shape;251;p34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" name="Google Shape;252;p34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2. terminal-vim 토글하기(vim)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54" name="Google Shape;2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50" y="767325"/>
            <a:ext cx="2904375" cy="214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5475" y="767325"/>
            <a:ext cx="4182364" cy="4223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Google Shape;260;p35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1" name="Google Shape;261;p35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62" name="Google Shape;262;p35"/>
          <p:cNvSpPr txBox="1"/>
          <p:nvPr/>
        </p:nvSpPr>
        <p:spPr>
          <a:xfrm>
            <a:off x="343175" y="879375"/>
            <a:ext cx="83505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적당한 단축키 찾기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bind -p 에서 &lt;C-x&gt;를 일종의 leader key로 사용하고 있는 것 확인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적당한 단축키를 &lt;C-x&gt;&lt;C-x&gt;로 설정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bind '"\C-x\C-x": "fg\n"' # in .bashrc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63" name="Google Shape;263;p35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3. terminal-vim 토글하기(neovim)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64" name="Google Shape;2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750" y="2109525"/>
            <a:ext cx="5345900" cy="271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9" name="Google Shape;269;p36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36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71" name="Google Shape;271;p36"/>
          <p:cNvSpPr txBox="1"/>
          <p:nvPr/>
        </p:nvSpPr>
        <p:spPr>
          <a:xfrm>
            <a:off x="343175" y="879375"/>
            <a:ext cx="83505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happy?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no!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suspend된 jobs을 다시 불러오면서 fg가 history에 입력된다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!!(직전명령 수행)으로 반복 할 수 없다(이 경우 직전 명령은 fg, != python)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72" name="Google Shape;272;p36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3. terminal-vim 토글하기(neovim)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7" name="Google Shape;277;p37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8" name="Google Shape;278;p37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343175" y="879375"/>
            <a:ext cx="83505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bash 설정 중 특정 명령어가 history를 어지럽히지 않게 하는 설정이 있다.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solution: .bashrc에 다음을 설정하고 source ~/.bashrc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export HISTIGNORE="fg:"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0" name="Google Shape;280;p37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3. terminal-vim 토글하기(neovim)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81" name="Google Shape;2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225" y="1280500"/>
            <a:ext cx="7502401" cy="134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Google Shape;286;p38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7" name="Google Shape;287;p38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88" name="Google Shape;288;p38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3. terminal-vim 토글하기(neovim)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89" name="Google Shape;28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6100" y="767350"/>
            <a:ext cx="6492006" cy="42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4" name="Google Shape;294;p39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5" name="Google Shape;295;p39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96" name="Google Shape;296;p39"/>
          <p:cNvSpPr txBox="1"/>
          <p:nvPr/>
        </p:nvSpPr>
        <p:spPr>
          <a:xfrm>
            <a:off x="343175" y="879375"/>
            <a:ext cx="83505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bash 설정 중 특정 명령어가 history를 어지럽히지 않게 하는 설정이 있다.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solution: .bashrc에 다음을 설정하고 source ~/.bashrc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export HISTIGNORE="fg:"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yes, happy!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97" name="Google Shape;297;p39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3. terminal-vim 토글하기(neovim)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98" name="Google Shape;2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225" y="1280500"/>
            <a:ext cx="7502401" cy="134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40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4" name="Google Shape;304;p40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05" name="Google Shape;305;p40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4</a:t>
            </a:r>
            <a:r>
              <a:rPr lang="ko" sz="2000">
                <a:solidFill>
                  <a:schemeClr val="dk1"/>
                </a:solidFill>
              </a:rPr>
              <a:t>. Q &amp; A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06" name="Google Shape;306;p40"/>
          <p:cNvSpPr txBox="1"/>
          <p:nvPr/>
        </p:nvSpPr>
        <p:spPr>
          <a:xfrm>
            <a:off x="3398750" y="3716925"/>
            <a:ext cx="3105600" cy="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3600">
                <a:solidFill>
                  <a:schemeClr val="dk1"/>
                </a:solidFill>
              </a:rPr>
              <a:t>감사합니다</a:t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307" name="Google Shape;30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80957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2" name="Google Shape;312;p41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3" name="Google Shape;313;p41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14" name="Google Shape;314;p41"/>
          <p:cNvSpPr txBox="1"/>
          <p:nvPr/>
        </p:nvSpPr>
        <p:spPr>
          <a:xfrm>
            <a:off x="343175" y="879375"/>
            <a:ext cx="83505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Q &amp; A (if exist)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343175" y="134550"/>
            <a:ext cx="42978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4. Q &amp; A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5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5"/>
          <p:cNvSpPr txBox="1"/>
          <p:nvPr/>
        </p:nvSpPr>
        <p:spPr>
          <a:xfrm>
            <a:off x="343175" y="134550"/>
            <a:ext cx="2938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0. introduction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43175" y="879375"/>
            <a:ext cx="6613200" cy="18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소개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vim 사용 경험(2021~)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practical vim 정독 3회 +α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주 업무: java web 개발, 최근 python 개발 중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linux와 터미널에 관심이 많음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575" y="1024700"/>
            <a:ext cx="2636700" cy="35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6900" y="2706625"/>
            <a:ext cx="1777090" cy="2182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2229" y="2706625"/>
            <a:ext cx="1327321" cy="2182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776" y="2706625"/>
            <a:ext cx="1696900" cy="21822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6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16"/>
          <p:cNvSpPr txBox="1"/>
          <p:nvPr/>
        </p:nvSpPr>
        <p:spPr>
          <a:xfrm>
            <a:off x="343175" y="134550"/>
            <a:ext cx="2938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0. introduction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43175" y="879375"/>
            <a:ext cx="8380200" cy="3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key points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모든 작업환경에서 공통적으로 사용할 수 있는 기술을 이용하여</a:t>
            </a:r>
            <a:br>
              <a:rPr lang="ko" sz="1800">
                <a:solidFill>
                  <a:schemeClr val="dk1"/>
                </a:solidFill>
              </a:rPr>
            </a:br>
            <a:r>
              <a:rPr lang="ko" sz="1800">
                <a:solidFill>
                  <a:schemeClr val="dk1"/>
                </a:solidFill>
              </a:rPr>
              <a:t>생산성 저하없이 작업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작업환경의 최소한의 공통분모는: vim, bash + posix 표준(coreutils)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인터넷 연결 불가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외부 유틸리티 설치 불가</a:t>
            </a:r>
            <a:endParaRPr sz="1800">
              <a:solidFill>
                <a:schemeClr val="dk1"/>
              </a:solidFill>
            </a:endParaRPr>
          </a:p>
          <a:p>
            <a:pPr indent="-342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2세대 utility: fzf, ripgrep, sysz, lsd, bat</a:t>
            </a:r>
            <a:endParaRPr sz="1800">
              <a:solidFill>
                <a:schemeClr val="dk1"/>
              </a:solidFill>
            </a:endParaRPr>
          </a:p>
          <a:p>
            <a:pPr indent="-342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neovim</a:t>
            </a:r>
            <a:endParaRPr sz="1800">
              <a:solidFill>
                <a:schemeClr val="dk1"/>
              </a:solidFill>
            </a:endParaRPr>
          </a:p>
          <a:p>
            <a:pPr indent="-342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심지어는 git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코드작성과 코드실행결과 확인까지의 간격이 줄어들수록 생산성 ▲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터미널 및 REPL 환경은 위의 목적에 (거의) 가장 적합한 도구이다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7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7"/>
          <p:cNvSpPr txBox="1"/>
          <p:nvPr/>
        </p:nvSpPr>
        <p:spPr>
          <a:xfrm>
            <a:off x="343175" y="134550"/>
            <a:ext cx="2938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1. 왜 터미널인가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343175" y="879375"/>
            <a:ext cx="66132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터미널에 수렴한 과정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1. 자바스크립트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동작을 예상하기 어려운 언어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9925" y="752950"/>
            <a:ext cx="3172725" cy="39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Google Shape;98;p18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Google Shape;99;p18"/>
          <p:cNvSpPr txBox="1"/>
          <p:nvPr/>
        </p:nvSpPr>
        <p:spPr>
          <a:xfrm>
            <a:off x="343175" y="134550"/>
            <a:ext cx="2938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1. 왜 터미널인가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343175" y="879375"/>
            <a:ext cx="8350500" cy="2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터미널에 수렴한 과정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1. 자바스크립트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동작을 예상하기 어려운 언어</a:t>
            </a:r>
            <a:endParaRPr sz="1800">
              <a:solidFill>
                <a:schemeClr val="dk1"/>
              </a:solidFill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ko" sz="1700">
                <a:solidFill>
                  <a:schemeClr val="dk1"/>
                </a:solidFill>
              </a:rPr>
              <a:t>코드 작성 후 동작 확인하려면 개발자도구 또는 실행환경 사이트 이용</a:t>
            </a:r>
            <a:endParaRPr sz="17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단순 로직 변경 테스트에 빌드가 필요하다면? (build time &gt; 5min)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450" y="2838275"/>
            <a:ext cx="4920751" cy="20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725" y="2799375"/>
            <a:ext cx="3464950" cy="21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19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9"/>
          <p:cNvSpPr txBox="1"/>
          <p:nvPr/>
        </p:nvSpPr>
        <p:spPr>
          <a:xfrm>
            <a:off x="343175" y="134550"/>
            <a:ext cx="2938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1. 왜 터미널인가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343175" y="879375"/>
            <a:ext cx="8350500" cy="2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터미널에 수렴한 과정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1. 자바스크립트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동</a:t>
            </a:r>
            <a:r>
              <a:rPr lang="ko" sz="1800">
                <a:solidFill>
                  <a:schemeClr val="dk1"/>
                </a:solidFill>
              </a:rPr>
              <a:t>작을 예상하기 어려운 언어</a:t>
            </a:r>
            <a:endParaRPr sz="1800">
              <a:solidFill>
                <a:schemeClr val="dk1"/>
              </a:solidFill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ko" sz="1700">
                <a:solidFill>
                  <a:schemeClr val="dk1"/>
                </a:solidFill>
              </a:rPr>
              <a:t>코드 작성 후 동작 확인하려면 개발자도구 또는 실행환경 사이트 이용</a:t>
            </a:r>
            <a:endParaRPr sz="17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단순 로직 변경 테스트에 빌드가 필요하다면? (build time &gt; 5min)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nodejs REPL, node inspect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코드 작성 중 단순 로직만 추출하여 터미널로 점검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775" y="3229125"/>
            <a:ext cx="1981975" cy="16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Google Shape;117;p20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20"/>
          <p:cNvSpPr txBox="1"/>
          <p:nvPr/>
        </p:nvSpPr>
        <p:spPr>
          <a:xfrm>
            <a:off x="343175" y="134550"/>
            <a:ext cx="2938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1. 왜 터미널인가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343175" y="879375"/>
            <a:ext cx="8350500" cy="29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터미널에 수렴한 과정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2. 파이썬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터미널 친화적 feature 제공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REPL: dir(obj) 객체의 callable한 method 확인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REPL: help(obj) 클래스/메서드의 docstring을 터미널 안에서 확인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pdb: 터미널 디버거 제공</a:t>
            </a:r>
            <a:endParaRPr sz="1800">
              <a:solidFill>
                <a:schemeClr val="dk1"/>
              </a:solidFill>
            </a:endParaRPr>
          </a:p>
          <a:p>
            <a:pPr indent="-342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awesome feature: interact</a:t>
            </a:r>
            <a:endParaRPr sz="1800">
              <a:solidFill>
                <a:schemeClr val="dk1"/>
              </a:solidFill>
            </a:endParaRPr>
          </a:p>
          <a:p>
            <a:pPr indent="-342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ko" sz="1800">
                <a:solidFill>
                  <a:schemeClr val="dk1"/>
                </a:solidFill>
              </a:rPr>
              <a:t>런타임 환경에서 직접 코딩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p21"/>
          <p:cNvCxnSpPr/>
          <p:nvPr/>
        </p:nvCxnSpPr>
        <p:spPr>
          <a:xfrm>
            <a:off x="343175" y="614850"/>
            <a:ext cx="842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" name="Google Shape;126;p21"/>
          <p:cNvSpPr txBox="1"/>
          <p:nvPr/>
        </p:nvSpPr>
        <p:spPr>
          <a:xfrm>
            <a:off x="343175" y="134550"/>
            <a:ext cx="29385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chemeClr val="dk1"/>
                </a:solidFill>
              </a:rPr>
              <a:t>1. 왜 터미널인가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5919650" y="221625"/>
            <a:ext cx="28530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</a:rPr>
              <a:t>au VimEnter * call Bye2024()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25" y="767325"/>
            <a:ext cx="7011251" cy="98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7150" y="1857927"/>
            <a:ext cx="3926631" cy="2890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519" y="1857919"/>
            <a:ext cx="2554076" cy="7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5850" y="2181875"/>
            <a:ext cx="1894575" cy="6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10425" y="2123350"/>
            <a:ext cx="1193925" cy="1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7900" y="1620000"/>
            <a:ext cx="6730593" cy="1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7900" y="1170525"/>
            <a:ext cx="6730593" cy="1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85925" y="1751800"/>
            <a:ext cx="1380875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7313775" y="767363"/>
            <a:ext cx="1680000" cy="9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500">
                <a:solidFill>
                  <a:schemeClr val="dk1"/>
                </a:solidFill>
              </a:rPr>
              <a:t>dir(obj)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500">
                <a:solidFill>
                  <a:schemeClr val="dk1"/>
                </a:solidFill>
              </a:rPr>
              <a:t>가용 메서드 조회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</a:rPr>
              <a:t>가용 필드 조회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7313775" y="1756538"/>
            <a:ext cx="1680000" cy="9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500">
                <a:solidFill>
                  <a:schemeClr val="dk1"/>
                </a:solidFill>
              </a:rPr>
              <a:t>help(obj)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500">
                <a:solidFill>
                  <a:schemeClr val="dk1"/>
                </a:solidFill>
              </a:rPr>
              <a:t>메서드 문서 조회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</a:rPr>
              <a:t>(docstring 조회)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302525" y="2909875"/>
            <a:ext cx="2907600" cy="6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500">
                <a:solidFill>
                  <a:schemeClr val="dk1"/>
                </a:solidFill>
              </a:rPr>
              <a:t>메서드 호출방법 확인 후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500">
                <a:solidFill>
                  <a:schemeClr val="dk1"/>
                </a:solidFill>
              </a:rPr>
              <a:t>런타임 환경에서 실시간 코딩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